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247900"/>
            <a:ext cx="93218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0" y="6731000"/>
            <a:ext cx="3556000" cy="355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3314700"/>
            <a:ext cx="9639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000"/>
              </a:lnSpc>
            </a:pPr>
            <a:r>
              <a:rPr lang="en-US" sz="6200" b="0" i="0" u="none" strike="noStrike" spc="-200">
                <a:solidFill>
                  <a:srgbClr val="595959"/>
                </a:solidFill>
                <a:ea typeface="Noto Sans CJK KR Black"/>
              </a:rPr>
              <a:t>독서 보조 시스템</a:t>
            </a:r>
          </a:p>
          <a:p>
            <a:pPr lvl="0" algn="l">
              <a:lnSpc>
                <a:spcPct val="95000"/>
              </a:lnSpc>
            </a:pPr>
            <a:endParaRPr lang="en-US" sz="6200" b="0" i="0" u="none" strike="noStrike" spc="-200">
              <a:solidFill>
                <a:srgbClr val="595959"/>
              </a:solidFill>
              <a:ea typeface="Noto Sans CJK KR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2100" y="9702800"/>
            <a:ext cx="106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Noto Sans CJK KR Black"/>
              </a:rPr>
              <a:t>2024. 5. 24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800" y="6223000"/>
            <a:ext cx="11569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팀원 - 김진원, 강경민, 박수민</a:t>
            </a:r>
          </a:p>
          <a:p>
            <a:pPr lvl="0" algn="l">
              <a:lnSpc>
                <a:spcPct val="130000"/>
              </a:lnSpc>
            </a:pPr>
            <a:endParaRPr lang="en-US" sz="2600" b="0" i="0" u="none" strike="noStrike">
              <a:solidFill>
                <a:srgbClr val="726B6B"/>
              </a:solidFill>
              <a:ea typeface="Noto Sans CJK KR Medium"/>
            </a:endParaRPr>
          </a:p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지도교수 - 박문주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95550076811759690/1251512245456732180/5fa23b098d0641c8.png?ex=666ed91b&amp;is=666d879b&amp;hm=fad7acf3f5ca26a4cf4f7d2a9b8e8b51312192c2f9f41f26b69ea6f1361328a8&amp;">
            <a:extLst>
              <a:ext uri="{FF2B5EF4-FFF2-40B4-BE49-F238E27FC236}">
                <a16:creationId xmlns:a16="http://schemas.microsoft.com/office/drawing/2014/main" id="{C26A03EA-3665-4126-9B07-5B87AFCB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0"/>
            <a:ext cx="176276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0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EF1D24B4-68CA-4E02-A294-84ECC598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29" y="0"/>
            <a:ext cx="153925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3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5D59EB-B5C3-44C4-98A7-442525F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38112"/>
            <a:ext cx="16725900" cy="10010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719D27-7ADF-4131-88DE-62C80C7C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7353300"/>
            <a:ext cx="86010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20800"/>
            <a:ext cx="16713200" cy="341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241300"/>
            <a:ext cx="1098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ea typeface="SpoqaHanSans-Regular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55499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3000"/>
          </a:blip>
          <a:stretch>
            <a:fillRect/>
          </a:stretch>
        </p:blipFill>
        <p:spPr>
          <a:xfrm>
            <a:off x="4330700" y="5549900"/>
            <a:ext cx="54483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9000" y="57023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8400" y="56642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8600" y="5549900"/>
            <a:ext cx="7239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11112500" y="5549900"/>
            <a:ext cx="5448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80800" y="5702300"/>
            <a:ext cx="4521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0200" y="56642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6642100"/>
            <a:ext cx="7239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4330700" y="6642100"/>
            <a:ext cx="5448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99000" y="67818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특징 및 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8400" y="67564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901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159000"/>
            <a:ext cx="5346700" cy="754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2171700"/>
            <a:ext cx="25146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0" y="4787900"/>
            <a:ext cx="2514600" cy="231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7391400"/>
            <a:ext cx="25146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62200" y="6184900"/>
            <a:ext cx="5994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356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3771900"/>
            <a:ext cx="5994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독서 중에 생길 수 있는 궁금증을 편리하게 해결할 수 있는 독서 보조 시스템을 구현하고자 하였습니다. </a:t>
            </a:r>
          </a:p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Light"/>
              </a:rPr>
              <a:t>ChatGPT와 OCR 기능을 통해 읽고 있는 도서의 정보를 즉각적으로 피드백 받을 수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2603500"/>
            <a:ext cx="5791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800" b="0" i="0" u="none" strike="noStrike" spc="-100">
                <a:solidFill>
                  <a:srgbClr val="5A847F"/>
                </a:solidFill>
                <a:latin typeface="SpoqaHanSans-Bold"/>
              </a:rPr>
              <a:t>OCR과 AI를 사용한 독서 보조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93091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2362200" y="6832600"/>
            <a:ext cx="1803400" cy="1803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5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latin typeface="SpoqaHanSans-Bold"/>
              </a:rPr>
              <a:t>OCR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457700" y="6832600"/>
            <a:ext cx="1803400" cy="180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609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Bold"/>
              </a:rPr>
              <a:t>GPT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6553200" y="6832600"/>
            <a:ext cx="18034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56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Bold"/>
              </a:rPr>
              <a:t>독서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" y="254000"/>
            <a:ext cx="111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검색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ISBN 코드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카메라를 사용해 ISBN 코드가 기재된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도서 뒷면을 촬영하면 ISBN이 적힌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부분만을 텍스트로 추출해옵니다.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가져오기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알라딘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8039100"/>
            <a:ext cx="3937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추출한 ISBN코드를 통해 알라딘 서버에서,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원하는 정보만을 가져올 수 있습니다.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저장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ROOM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58800" y="7670800"/>
            <a:ext cx="4114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알라딘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서버에서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ROOM을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기기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내부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DB에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저장되어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읽고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도서들을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확인할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254000"/>
            <a:ext cx="1117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페이지 스캔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OCR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구글 MLKit Library를 사용하여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읽고 있는 페이지 내용을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기기에 텍스트로 가져올 수 있습니다.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poqaHanSans-Regular"/>
              </a:rPr>
              <a:t>AI 질의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ChatGPT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6700" y="7670800"/>
            <a:ext cx="4279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텍스트에서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질의하고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싶은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내용을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복사하기만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하면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선택된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프롬프트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(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정의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요약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번역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)에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자동으로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답변이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표시됩니다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
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성취감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성장하는 마스코트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82600" y="7493000"/>
            <a:ext cx="426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기록하여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일정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이상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진행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화면에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머무르면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그에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표시되는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마스코트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이미지가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변경되어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성취감을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느낄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66100" y="96647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362200" y="2552700"/>
            <a:ext cx="73787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10147300" y="2552700"/>
            <a:ext cx="73787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2362200" y="6235700"/>
            <a:ext cx="73787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0147300" y="6235700"/>
            <a:ext cx="73787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4953000"/>
            <a:ext cx="2197100" cy="219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4503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작품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특징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및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기대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효과</a:t>
            </a:r>
            <a:endParaRPr lang="en-US" sz="5500" b="0" i="0" u="none" strike="noStrike" spc="-100" dirty="0">
              <a:solidFill>
                <a:srgbClr val="323232"/>
              </a:solidFill>
              <a:ea typeface="SpoqaHanSans-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143500"/>
            <a:ext cx="1803400" cy="180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96400" y="5740400"/>
            <a:ext cx="135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3400" b="0" i="0" u="none" strike="noStrike" spc="-100">
                <a:solidFill>
                  <a:srgbClr val="FFFFFF"/>
                </a:solidFill>
                <a:latin typeface="SpoqaHanSans-Bold"/>
              </a:rPr>
              <a:t>ICOM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552700"/>
            <a:ext cx="1346200" cy="330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892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2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22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SpoqaHanSans-Light"/>
              </a:rPr>
              <a:t>IMMEDIATE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6235700"/>
            <a:ext cx="1346200" cy="330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89200" y="6235700"/>
            <a:ext cx="1104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7429500"/>
            <a:ext cx="1346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 spc="-100">
                <a:solidFill>
                  <a:srgbClr val="787878"/>
                </a:solidFill>
                <a:latin typeface="SpoqaHanSans-Light"/>
              </a:rPr>
              <a:t>ORIGINAL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2552700"/>
            <a:ext cx="1346200" cy="330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3068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25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CONCENTRATE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6235700"/>
            <a:ext cx="1346200" cy="3302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306800" y="62611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2500" y="74168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MANAGE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3517900"/>
            <a:ext cx="520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ea typeface="SpoqaHanSans-Light"/>
              </a:rPr>
              <a:t>페이지 스캔 기능과 AI 질의 응답을 클립보드 이벤트로 발생하게 함으로써 이용자가 독서 도중에 생기는 의문들에 대한 답을 빠르게 찾을 수 있도록 도울 수 있습니다.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70350" y="2721864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즉각적인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궁금증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해결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9400" y="4953000"/>
            <a:ext cx="1358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419600" y="50165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#GPT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900" y="4953000"/>
            <a:ext cx="1358900" cy="469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71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#OCR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100" y="4953000"/>
            <a:ext cx="1358900" cy="469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1882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#질의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2100" y="7239000"/>
            <a:ext cx="5422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기능을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페이지에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모르는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영단어만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번역하거나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 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이루어진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원서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통째로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한국어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02100" y="6629400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영어 원서도 자유롭게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100" y="8661400"/>
            <a:ext cx="1358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4323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#번역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8661400"/>
            <a:ext cx="1358900" cy="4699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727700" y="87376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#영어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63200" y="3340100"/>
            <a:ext cx="5448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앱이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켜져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동안만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</a:t>
            </a: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수록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새로운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마스코트를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수집할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있으며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다른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기기나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앱을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켜지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않고도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대한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GPT를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검색할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집중할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50600" y="27051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독서에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집중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4953000"/>
            <a:ext cx="1358900" cy="4699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671300" y="50038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#독서시간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953000"/>
            <a:ext cx="1358900" cy="469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31445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#마스코트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2600" y="4953000"/>
            <a:ext cx="1358900" cy="4699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460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#집중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63200" y="7264400"/>
            <a:ext cx="5448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입력한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도서는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리스트에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저장되어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이후에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확인이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가능하고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다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읽은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삭제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처리하여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독서중인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책만을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관리하는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용도로도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63300" y="66294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읽은 책 관리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8661400"/>
            <a:ext cx="1358900" cy="469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18364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#DB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8661400"/>
            <a:ext cx="1358900" cy="469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3182600" y="8648700"/>
            <a:ext cx="88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latin typeface="SpoqaHanSans-Bold"/>
              </a:rPr>
              <a:t>#나만의</a:t>
            </a:r>
          </a:p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ea typeface="SpoqaHanSans-Bold"/>
              </a:rPr>
              <a:t>서재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550076811759690/1251512246043938876/ec87a24731499358.png?ex=666ed91b&amp;is=666d879b&amp;hm=09a8e222334fdcf5479447fee48750f8149af336e8f8155ab803ad247afd60c2&amp;">
            <a:extLst>
              <a:ext uri="{FF2B5EF4-FFF2-40B4-BE49-F238E27FC236}">
                <a16:creationId xmlns:a16="http://schemas.microsoft.com/office/drawing/2014/main" id="{75178C22-684F-419E-A17C-06BFACA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0"/>
            <a:ext cx="175688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6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95550076811759690/1251512244521402519/c02d845c8fef1ee1.png?ex=666ed91b&amp;is=666d879b&amp;hm=af5b024dc8d673df719b8597f672521b9ab7e4b07f5a40ed354227561a8a42f4&amp;=">
            <a:extLst>
              <a:ext uri="{FF2B5EF4-FFF2-40B4-BE49-F238E27FC236}">
                <a16:creationId xmlns:a16="http://schemas.microsoft.com/office/drawing/2014/main" id="{CF15BCF7-B2EC-4B33-BC7F-B951CE3A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0"/>
            <a:ext cx="1759108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1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1095550076811759690/1251512245008076850/cfdfa071ced48511.png?ex=666ed91b&amp;is=666d879b&amp;hm=82ada48c8f10f8c44eda67efd7cadbbd135b02a3eaeab659b0bc29bf784cca25&amp;">
            <a:extLst>
              <a:ext uri="{FF2B5EF4-FFF2-40B4-BE49-F238E27FC236}">
                <a16:creationId xmlns:a16="http://schemas.microsoft.com/office/drawing/2014/main" id="{5599C0DF-9241-4918-A4D5-02C8FF1D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176736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1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411</Words>
  <Application>Microsoft Office PowerPoint</Application>
  <PresentationFormat>사용자 지정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Noto Sans CJK KR Black</vt:lpstr>
      <vt:lpstr>Noto Sans CJK KR Medium</vt:lpstr>
      <vt:lpstr>SpoqaHanSans-Bold</vt:lpstr>
      <vt:lpstr>SpoqaHanSans-Light</vt:lpstr>
      <vt:lpstr>SpoqaHanSans-Regular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전산</dc:creator>
  <cp:lastModifiedBy>전산</cp:lastModifiedBy>
  <cp:revision>5</cp:revision>
  <dcterms:created xsi:type="dcterms:W3CDTF">2006-08-16T00:00:00Z</dcterms:created>
  <dcterms:modified xsi:type="dcterms:W3CDTF">2024-06-15T12:42:53Z</dcterms:modified>
</cp:coreProperties>
</file>